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0" r:id="rId3"/>
    <p:sldId id="298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83" r:id="rId12"/>
  </p:sldIdLst>
  <p:sldSz cx="12188825" cy="6858000"/>
  <p:notesSz cx="6858000" cy="9144000"/>
  <p:defaultTextStyle>
    <a:defPPr rtl="0">
      <a:defRPr lang="es-E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39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6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957" autoAdjust="0"/>
  </p:normalViewPr>
  <p:slideViewPr>
    <p:cSldViewPr>
      <p:cViewPr varScale="1">
        <p:scale>
          <a:sx n="115" d="100"/>
          <a:sy n="115" d="100"/>
        </p:scale>
        <p:origin x="378" y="114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7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3336E3CA-1DBD-42C4-AC1E-5E5590A1C292}" type="datetime1">
              <a:rPr lang="es-ES" smtClean="0"/>
              <a:t>22/07/2019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DA52D9BF-D574-4807-B36C-9E2A025BE826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4D0C550F-CEF2-44B1-BA26-DC5615A90858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E11EC53-F507-411E-9ADC-FBCFECE09D3D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E11EC53-F507-411E-9ADC-FBCFECE09D3D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55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2516625"/>
            <a:ext cx="975106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5166530"/>
            <a:ext cx="975106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52F9-E341-48FB-8319-C38DECF5C66D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6CFA-8D38-41EE-A6B6-F33DCBD4CD33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t>‹Nº›</a:t>
            </a:fld>
            <a:endParaRPr lang="es-ES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9031" y="1826709"/>
            <a:ext cx="1989480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9068" y="1826709"/>
            <a:ext cx="6986815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128A-8384-4084-B9A9-8642E2648311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t>‹Nº›</a:t>
            </a:fld>
            <a:endParaRPr lang="es-ES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19AE-C020-4841-99A3-BE2B3496E5FF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5017572"/>
            <a:ext cx="975106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865098"/>
            <a:ext cx="975106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98EF-30D6-4B46-B22C-87DA191EAB02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t>‹Nº›</a:t>
            </a:fld>
            <a:endParaRPr lang="es-ES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AB68-99EB-4562-8936-61D00C227004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8883" y="1544716"/>
            <a:ext cx="975106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18882" y="2743200"/>
            <a:ext cx="4753642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40678" y="2743201"/>
            <a:ext cx="4753642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076" y="2743200"/>
            <a:ext cx="4485488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1829" y="2743200"/>
            <a:ext cx="448158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5B2A-5F92-489B-9EBB-6EF131A221CB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18883" y="1544716"/>
            <a:ext cx="975106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8882" y="3383280"/>
            <a:ext cx="4753642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40677" y="3383280"/>
            <a:ext cx="4753642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19AE-C020-4841-99A3-BE2B3496E5FF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AC0F7-77D0-46D9-9CEB-1DCEF6A63551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FD5434-F838-4DD4-A17B-1CB1A1850DF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825363"/>
            <a:ext cx="3933557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940" y="1826709"/>
            <a:ext cx="5609003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061096"/>
            <a:ext cx="3933557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19AE-C020-4841-99A3-BE2B3496E5FF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828800"/>
            <a:ext cx="3936990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86545" y="2286000"/>
            <a:ext cx="5383398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4059936"/>
            <a:ext cx="3936990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19AE-C020-4841-99A3-BE2B3496E5FF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44095" y="573807"/>
            <a:ext cx="114951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422916" y="573807"/>
            <a:ext cx="76789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44716"/>
            <a:ext cx="975106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2769834"/>
            <a:ext cx="975106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08168" y="548797"/>
            <a:ext cx="1585096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8D219AE-C020-4841-99A3-BE2B3496E5FF}" type="datetime1">
              <a:rPr lang="es-ES" noProof="0" smtClean="0"/>
              <a:pPr/>
              <a:t>22/07/2019</a:t>
            </a:fld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0014" y="548797"/>
            <a:ext cx="1254611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 lang="es-ES" noProof="0" smtClean="0"/>
              <a:pPr/>
              <a:t>‹Nº›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09498" y="855957"/>
            <a:ext cx="299453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ccorda@flacso.org.a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58108" y="548680"/>
            <a:ext cx="7855867" cy="1317371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4000" dirty="0" smtClean="0">
                <a:latin typeface="Century Gothic" pitchFamily="34" charset="0"/>
                <a:cs typeface="Times New Roman" panose="02020603050405020304" pitchFamily="18" charset="0"/>
              </a:rPr>
              <a:t>III Jornada de </a:t>
            </a:r>
            <a:r>
              <a:rPr lang="es-ES" sz="4000" dirty="0" smtClean="0">
                <a:solidFill>
                  <a:srgbClr val="FF00FF"/>
                </a:solidFill>
                <a:latin typeface="Century Gothic" pitchFamily="34" charset="0"/>
                <a:cs typeface="Times New Roman" panose="02020603050405020304" pitchFamily="18" charset="0"/>
              </a:rPr>
              <a:t>LATINREV</a:t>
            </a:r>
            <a:r>
              <a:rPr lang="es-ES" sz="4000" dirty="0" smtClean="0">
                <a:latin typeface="Century Gothic" pitchFamily="34" charset="0"/>
                <a:cs typeface="Times New Roman" panose="02020603050405020304" pitchFamily="18" charset="0"/>
              </a:rPr>
              <a:t/>
            </a:r>
            <a:br>
              <a:rPr lang="es-ES" sz="4000" dirty="0" smtClean="0">
                <a:latin typeface="Century Gothic" pitchFamily="34" charset="0"/>
                <a:cs typeface="Times New Roman" panose="02020603050405020304" pitchFamily="18" charset="0"/>
              </a:rPr>
            </a:br>
            <a:r>
              <a:rPr lang="es-ES" sz="4000" dirty="0" smtClean="0">
                <a:latin typeface="Century Gothic" pitchFamily="34" charset="0"/>
                <a:cs typeface="Times New Roman" panose="02020603050405020304" pitchFamily="18" charset="0"/>
              </a:rPr>
              <a:t>27 de junio de 2019</a:t>
            </a:r>
            <a:endParaRPr lang="es-ES" sz="4000" dirty="0">
              <a:latin typeface="Century Gothic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05980" y="2780928"/>
            <a:ext cx="9910837" cy="2232248"/>
          </a:xfrm>
        </p:spPr>
        <p:txBody>
          <a:bodyPr rtlCol="0">
            <a:normAutofit fontScale="92500" lnSpcReduction="10000"/>
          </a:bodyPr>
          <a:lstStyle/>
          <a:p>
            <a:r>
              <a:rPr lang="es-AR" sz="3200" dirty="0" smtClean="0">
                <a:solidFill>
                  <a:srgbClr val="FF00FF"/>
                </a:solidFill>
              </a:rPr>
              <a:t>Trabajo interdisciplinario en la comunicación científica: algunos interrogantes sobre qué, quiénes, cómo, cuándo y para qué lo hacemos.</a:t>
            </a:r>
            <a:endParaRPr lang="es-AR" sz="3200" dirty="0" smtClean="0"/>
          </a:p>
          <a:p>
            <a:endParaRPr lang="es-AR" dirty="0" smtClean="0"/>
          </a:p>
          <a:p>
            <a:pPr algn="r"/>
            <a:r>
              <a:rPr lang="es-AR" sz="3200" dirty="0" smtClean="0">
                <a:solidFill>
                  <a:srgbClr val="00B0F0"/>
                </a:solidFill>
              </a:rPr>
              <a:t>María Cecilia </a:t>
            </a:r>
            <a:r>
              <a:rPr lang="es-AR" sz="3200" dirty="0" err="1" smtClean="0">
                <a:solidFill>
                  <a:srgbClr val="00B0F0"/>
                </a:solidFill>
              </a:rPr>
              <a:t>Corda</a:t>
            </a:r>
            <a:endParaRPr lang="es-AR" sz="3200" dirty="0">
              <a:solidFill>
                <a:srgbClr val="00B0F0"/>
              </a:solidFill>
            </a:endParaRPr>
          </a:p>
          <a:p>
            <a:endParaRPr lang="es-AR" dirty="0"/>
          </a:p>
          <a:p>
            <a:pPr rtl="0"/>
            <a:endParaRPr lang="es-ES" dirty="0"/>
          </a:p>
        </p:txBody>
      </p:sp>
      <p:pic>
        <p:nvPicPr>
          <p:cNvPr id="1027" name="Picture 3" descr="\\archivos\home\Escritorio\Jornada revistas academicas\Logos de LatinREV\Latinrev logotipo 1 v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34877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125860" y="476672"/>
            <a:ext cx="9217023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Dilemas y desafíos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837828" y="2420888"/>
            <a:ext cx="10945216" cy="2376264"/>
          </a:xfrm>
        </p:spPr>
        <p:txBody>
          <a:bodyPr rtlCol="0">
            <a:normAutofit fontScale="775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marL="45720" lvl="0" indent="0" algn="ctr">
              <a:buNone/>
            </a:pPr>
            <a:r>
              <a:rPr lang="es-ES" sz="6700" dirty="0" smtClean="0">
                <a:solidFill>
                  <a:srgbClr val="00B0F0"/>
                </a:solidFill>
              </a:rPr>
              <a:t>Valorar las experiencias de </a:t>
            </a:r>
            <a:r>
              <a:rPr lang="es-ES" sz="6700" dirty="0" err="1" smtClean="0">
                <a:solidFill>
                  <a:srgbClr val="00B0F0"/>
                </a:solidFill>
              </a:rPr>
              <a:t>otrxs</a:t>
            </a:r>
            <a:r>
              <a:rPr lang="es-ES" sz="6700" dirty="0" smtClean="0">
                <a:solidFill>
                  <a:srgbClr val="00B0F0"/>
                </a:solidFill>
              </a:rPr>
              <a:t> colegas e instituciones y adaptarlas a nuestra propia realidad</a:t>
            </a:r>
          </a:p>
        </p:txBody>
      </p:sp>
    </p:spTree>
    <p:extLst>
      <p:ext uri="{BB962C8B-B14F-4D97-AF65-F5344CB8AC3E}">
        <p14:creationId xmlns:p14="http://schemas.microsoft.com/office/powerpoint/2010/main" val="282326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0885" y="1340768"/>
            <a:ext cx="10360501" cy="3816424"/>
          </a:xfrm>
        </p:spPr>
        <p:txBody>
          <a:bodyPr/>
          <a:lstStyle/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sz="54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¡Muchas gracias!</a:t>
            </a:r>
          </a:p>
          <a:p>
            <a:pPr marL="0" indent="0" algn="ctr">
              <a:buNone/>
            </a:pPr>
            <a:r>
              <a:rPr lang="es-AR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mccorda@flacso.org.ar</a:t>
            </a:r>
            <a:endParaRPr lang="es-AR" sz="5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AR" sz="5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AR" sz="54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\\archivos\home\Escritorio\Jornada revistas academicas\Logos de LatinREV\Latinrev logotipo 1 v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3948" y="5004717"/>
            <a:ext cx="1634877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53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751162" y="260648"/>
            <a:ext cx="6408713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¿Qué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629916" y="1484784"/>
            <a:ext cx="9577064" cy="3600400"/>
          </a:xfrm>
        </p:spPr>
        <p:txBody>
          <a:bodyPr rtlCol="0">
            <a:normAutofit fontScale="925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lvl="0" algn="just">
              <a:buBlip>
                <a:blip r:embed="rId3"/>
              </a:buBlip>
            </a:pPr>
            <a:r>
              <a:rPr lang="es-AR" sz="32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Revistas, tesis, libros, actas de congresos, seminarios y jornadas, conferencias…</a:t>
            </a:r>
          </a:p>
          <a:p>
            <a:pPr lvl="0" algn="just">
              <a:buBlip>
                <a:blip r:embed="rId3"/>
              </a:buBlip>
            </a:pP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 Bibliotecas.</a:t>
            </a:r>
          </a:p>
          <a:p>
            <a:pPr lvl="0" algn="just">
              <a:buBlip>
                <a:blip r:embed="rId3"/>
              </a:buBlip>
            </a:pP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 Repositorios.</a:t>
            </a:r>
          </a:p>
          <a:p>
            <a:pPr lvl="0" algn="just">
              <a:buBlip>
                <a:blip r:embed="rId3"/>
              </a:buBlip>
            </a:pP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 Directorios.</a:t>
            </a:r>
          </a:p>
          <a:p>
            <a:pPr lvl="0" algn="just">
              <a:buBlip>
                <a:blip r:embed="rId3"/>
              </a:buBlip>
            </a:pPr>
            <a:r>
              <a:rPr lang="es-AR" sz="32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Redes temáticas, regionales, institucionales, etc.</a:t>
            </a:r>
          </a:p>
          <a:p>
            <a:pPr lvl="0" algn="just">
              <a:buBlip>
                <a:blip r:embed="rId3"/>
              </a:buBlip>
            </a:pPr>
            <a:r>
              <a:rPr lang="es-AR" sz="32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3200" dirty="0" smtClean="0">
                <a:latin typeface="Century Gothic" pitchFamily="34" charset="0"/>
                <a:cs typeface="Times New Roman" panose="02020603050405020304" pitchFamily="18" charset="0"/>
              </a:rPr>
              <a:t>Páginas y perfiles en redes sociales.</a:t>
            </a:r>
            <a:endParaRPr lang="es-ES" sz="3200" dirty="0" smtClean="0"/>
          </a:p>
        </p:txBody>
      </p:sp>
      <p:pic>
        <p:nvPicPr>
          <p:cNvPr id="1026" name="Picture 2" descr="Resultado de imagen para logos de redes socia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75" y="534352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logos de redes social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350" y="5343525"/>
            <a:ext cx="2295525" cy="152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logos de redes social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28" y="5343525"/>
            <a:ext cx="2418110" cy="153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logos de redes social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682" y="5343525"/>
            <a:ext cx="2432546" cy="15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logos de redes social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3524"/>
            <a:ext cx="2005682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2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88825" cy="644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638028" y="2348880"/>
            <a:ext cx="6408713" cy="114300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¿Quiénes lo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AutoShape 2" descr="Resultado de imagen para interdisciplinarie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4" descr="Resultado de imagen para interdisciplinarieda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27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422004" y="476672"/>
            <a:ext cx="7704856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¿Quiénes lo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2926060" y="1988840"/>
            <a:ext cx="7560840" cy="3960440"/>
          </a:xfrm>
        </p:spPr>
        <p:txBody>
          <a:bodyPr rtlCol="0">
            <a:normAutofit fontScale="475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algn="just"/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err="1">
                <a:latin typeface="Century Gothic" pitchFamily="34" charset="0"/>
                <a:cs typeface="Times New Roman" panose="02020603050405020304" pitchFamily="18" charset="0"/>
              </a:rPr>
              <a:t>Bibliotecarixs</a:t>
            </a:r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.</a:t>
            </a:r>
            <a:endParaRPr lang="es-AR" sz="6700" dirty="0" smtClean="0">
              <a:latin typeface="Century Gothic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err="1" smtClean="0">
                <a:latin typeface="Century Gothic" pitchFamily="34" charset="0"/>
                <a:cs typeface="Times New Roman" panose="02020603050405020304" pitchFamily="18" charset="0"/>
              </a:rPr>
              <a:t>Editorxs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err="1" smtClean="0">
                <a:latin typeface="Century Gothic" pitchFamily="34" charset="0"/>
                <a:cs typeface="Times New Roman" panose="02020603050405020304" pitchFamily="18" charset="0"/>
              </a:rPr>
              <a:t>Informáticxs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Analistas e </a:t>
            </a:r>
            <a:r>
              <a:rPr lang="es-AR" sz="6700" dirty="0" err="1" smtClean="0">
                <a:latin typeface="Century Gothic" pitchFamily="34" charset="0"/>
                <a:cs typeface="Times New Roman" panose="02020603050405020304" pitchFamily="18" charset="0"/>
              </a:rPr>
              <a:t>ingenierxs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en sistemas.</a:t>
            </a:r>
          </a:p>
          <a:p>
            <a:pPr algn="just"/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err="1" smtClean="0">
                <a:latin typeface="Century Gothic" pitchFamily="34" charset="0"/>
                <a:cs typeface="Times New Roman" panose="02020603050405020304" pitchFamily="18" charset="0"/>
              </a:rPr>
              <a:t>Diseñadorxs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web.</a:t>
            </a:r>
          </a:p>
          <a:p>
            <a:pPr algn="just"/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Comunicadores.</a:t>
            </a:r>
          </a:p>
          <a:p>
            <a:pPr algn="just"/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Profesionales de otras áreas.</a:t>
            </a:r>
            <a:endParaRPr lang="es-ES" sz="6700" dirty="0" smtClean="0"/>
          </a:p>
        </p:txBody>
      </p:sp>
      <p:sp>
        <p:nvSpPr>
          <p:cNvPr id="2" name="AutoShape 2" descr="Resultado de imagen para interdisciplinaried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Resultado de imagen para interdisciplinarieda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594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277988" y="548680"/>
            <a:ext cx="7776864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¿Cómo lo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2277988" y="2276872"/>
            <a:ext cx="8784976" cy="3096344"/>
          </a:xfrm>
        </p:spPr>
        <p:txBody>
          <a:bodyPr rtlCol="0">
            <a:normAutofit fontScale="475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lvl="0" algn="just">
              <a:buBlip>
                <a:blip r:embed="rId3"/>
              </a:buBlip>
            </a:pP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Políticas institucionales.</a:t>
            </a:r>
          </a:p>
          <a:p>
            <a:pPr lvl="0" algn="just">
              <a:buBlip>
                <a:blip r:embed="rId3"/>
              </a:buBlip>
            </a:pP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Pautas de organismos nacionales y/o internacionales.</a:t>
            </a:r>
          </a:p>
          <a:p>
            <a:pPr lvl="0" algn="just">
              <a:buBlip>
                <a:blip r:embed="rId3"/>
              </a:buBlip>
            </a:pP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Normas.</a:t>
            </a:r>
          </a:p>
          <a:p>
            <a:pPr lvl="0" algn="just">
              <a:buBlip>
                <a:blip r:embed="rId3"/>
              </a:buBlip>
            </a:pP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Protocolos.</a:t>
            </a:r>
          </a:p>
          <a:p>
            <a:pPr lvl="0" algn="just">
              <a:buBlip>
                <a:blip r:embed="rId3"/>
              </a:buBlip>
            </a:pPr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i="1" dirty="0" smtClean="0">
                <a:latin typeface="Century Gothic" pitchFamily="34" charset="0"/>
                <a:cs typeface="Times New Roman" panose="02020603050405020304" pitchFamily="18" charset="0"/>
              </a:rPr>
              <a:t>Software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.</a:t>
            </a:r>
            <a:endParaRPr lang="es-ES" sz="6700" dirty="0" smtClean="0"/>
          </a:p>
        </p:txBody>
      </p:sp>
    </p:spTree>
    <p:extLst>
      <p:ext uri="{BB962C8B-B14F-4D97-AF65-F5344CB8AC3E}">
        <p14:creationId xmlns:p14="http://schemas.microsoft.com/office/powerpoint/2010/main" val="28219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701924" y="548680"/>
            <a:ext cx="8208912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¿Cuándo lo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2205980" y="2420888"/>
            <a:ext cx="8208912" cy="2880320"/>
          </a:xfrm>
        </p:spPr>
        <p:txBody>
          <a:bodyPr rtlCol="0">
            <a:normAutofit fontScale="550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algn="just">
              <a:buBlip>
                <a:blip r:embed="rId3"/>
              </a:buBlip>
            </a:pP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 Dedicaciones horarias.</a:t>
            </a:r>
          </a:p>
          <a:p>
            <a:pPr algn="just">
              <a:buBlip>
                <a:blip r:embed="rId3"/>
              </a:buBlip>
            </a:pPr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Designaciones de cargos.</a:t>
            </a:r>
          </a:p>
          <a:p>
            <a:pPr algn="just">
              <a:buBlip>
                <a:blip r:embed="rId3"/>
              </a:buBlip>
            </a:pPr>
            <a:r>
              <a:rPr lang="es-AR" sz="67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6700" dirty="0" smtClean="0">
                <a:latin typeface="Century Gothic" pitchFamily="34" charset="0"/>
                <a:cs typeface="Times New Roman" panose="02020603050405020304" pitchFamily="18" charset="0"/>
              </a:rPr>
              <a:t>Compatibilización de tareas 	</a:t>
            </a:r>
            <a:r>
              <a:rPr lang="es-AR" sz="5100" dirty="0" smtClean="0">
                <a:latin typeface="Century Gothic" pitchFamily="34" charset="0"/>
                <a:cs typeface="Times New Roman" panose="02020603050405020304" pitchFamily="18" charset="0"/>
              </a:rPr>
              <a:t>(docencia, investigación y extensión). </a:t>
            </a:r>
            <a:endParaRPr lang="es-ES" sz="5100" dirty="0" smtClean="0"/>
          </a:p>
        </p:txBody>
      </p:sp>
    </p:spTree>
    <p:extLst>
      <p:ext uri="{BB962C8B-B14F-4D97-AF65-F5344CB8AC3E}">
        <p14:creationId xmlns:p14="http://schemas.microsoft.com/office/powerpoint/2010/main" val="63682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269876" y="548680"/>
            <a:ext cx="9217023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¿Para qué lo hacemos?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341884" y="2276872"/>
            <a:ext cx="9793088" cy="3096344"/>
          </a:xfrm>
        </p:spPr>
        <p:txBody>
          <a:bodyPr rtlCol="0">
            <a:normAutofit fontScale="62500" lnSpcReduction="20000"/>
          </a:bodyPr>
          <a:lstStyle/>
          <a:p>
            <a:pPr marL="0" lvl="0" indent="0" rtl="0">
              <a:buNone/>
            </a:pPr>
            <a:endParaRPr lang="es-ES" dirty="0"/>
          </a:p>
          <a:p>
            <a:pPr lvl="0" algn="just">
              <a:buBlip>
                <a:blip r:embed="rId3"/>
              </a:buBlip>
            </a:pPr>
            <a:r>
              <a:rPr lang="es-AR" sz="5800" dirty="0" smtClean="0">
                <a:latin typeface="Century Gothic" pitchFamily="34" charset="0"/>
                <a:cs typeface="Times New Roman" panose="02020603050405020304" pitchFamily="18" charset="0"/>
              </a:rPr>
              <a:t> Visibilidad de la producción académica y científica (+ administrativa y normativa).</a:t>
            </a:r>
          </a:p>
          <a:p>
            <a:pPr lvl="0" algn="just">
              <a:buBlip>
                <a:blip r:embed="rId3"/>
              </a:buBlip>
            </a:pPr>
            <a:r>
              <a:rPr lang="es-AR" sz="58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5800" dirty="0" smtClean="0">
                <a:latin typeface="Century Gothic" pitchFamily="34" charset="0"/>
                <a:cs typeface="Times New Roman" panose="02020603050405020304" pitchFamily="18" charset="0"/>
              </a:rPr>
              <a:t>Difusión del conocimiento.</a:t>
            </a:r>
          </a:p>
          <a:p>
            <a:pPr lvl="0" algn="just">
              <a:buBlip>
                <a:blip r:embed="rId3"/>
              </a:buBlip>
            </a:pPr>
            <a:r>
              <a:rPr lang="es-AR" sz="58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5800" dirty="0" smtClean="0">
                <a:latin typeface="Century Gothic" pitchFamily="34" charset="0"/>
                <a:cs typeface="Times New Roman" panose="02020603050405020304" pitchFamily="18" charset="0"/>
              </a:rPr>
              <a:t>Intercambio de saberes.</a:t>
            </a:r>
          </a:p>
          <a:p>
            <a:pPr lvl="0" algn="just">
              <a:buBlip>
                <a:blip r:embed="rId3"/>
              </a:buBlip>
            </a:pPr>
            <a:r>
              <a:rPr lang="es-AR" sz="5800" dirty="0">
                <a:latin typeface="Century Gothic" pitchFamily="34" charset="0"/>
                <a:cs typeface="Times New Roman" panose="02020603050405020304" pitchFamily="18" charset="0"/>
              </a:rPr>
              <a:t> </a:t>
            </a:r>
            <a:r>
              <a:rPr lang="es-AR" sz="5800" dirty="0" smtClean="0">
                <a:latin typeface="Century Gothic" pitchFamily="34" charset="0"/>
                <a:cs typeface="Times New Roman" panose="02020603050405020304" pitchFamily="18" charset="0"/>
              </a:rPr>
              <a:t>Cooperación interinstitucional.</a:t>
            </a:r>
          </a:p>
        </p:txBody>
      </p:sp>
    </p:spTree>
    <p:extLst>
      <p:ext uri="{BB962C8B-B14F-4D97-AF65-F5344CB8AC3E}">
        <p14:creationId xmlns:p14="http://schemas.microsoft.com/office/powerpoint/2010/main" val="168948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125860" y="548680"/>
            <a:ext cx="9217023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Dilemas y desafíos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629916" y="2204864"/>
            <a:ext cx="8424936" cy="1800200"/>
          </a:xfrm>
        </p:spPr>
        <p:txBody>
          <a:bodyPr rtlCol="0">
            <a:normAutofit/>
          </a:bodyPr>
          <a:lstStyle/>
          <a:p>
            <a:pPr marL="0" lvl="0" indent="0" rtl="0">
              <a:buNone/>
            </a:pPr>
            <a:endParaRPr lang="es-ES" dirty="0"/>
          </a:p>
          <a:p>
            <a:pPr marL="45720" lvl="0" indent="0" algn="just">
              <a:buNone/>
            </a:pPr>
            <a:r>
              <a:rPr lang="es-ES" sz="6700" dirty="0" smtClean="0">
                <a:solidFill>
                  <a:srgbClr val="00B0F0"/>
                </a:solidFill>
              </a:rPr>
              <a:t>Coordinar esfuerzos</a:t>
            </a:r>
          </a:p>
        </p:txBody>
      </p:sp>
    </p:spTree>
    <p:extLst>
      <p:ext uri="{BB962C8B-B14F-4D97-AF65-F5344CB8AC3E}">
        <p14:creationId xmlns:p14="http://schemas.microsoft.com/office/powerpoint/2010/main" val="330031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053852" y="548680"/>
            <a:ext cx="9217023" cy="1143000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5000" dirty="0" smtClean="0">
                <a:solidFill>
                  <a:srgbClr val="FF00FF"/>
                </a:solidFill>
                <a:cs typeface="Times New Roman" panose="02020603050405020304" pitchFamily="18" charset="0"/>
              </a:rPr>
              <a:t>Dilemas y desafíos</a:t>
            </a:r>
            <a:endParaRPr lang="es-ES" sz="5000" dirty="0"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269876" y="2420888"/>
            <a:ext cx="9793088" cy="1800200"/>
          </a:xfrm>
        </p:spPr>
        <p:txBody>
          <a:bodyPr rtlCol="0">
            <a:normAutofit fontScale="85000" lnSpcReduction="10000"/>
          </a:bodyPr>
          <a:lstStyle/>
          <a:p>
            <a:pPr marL="0" lvl="0" indent="0" rtl="0">
              <a:buNone/>
            </a:pPr>
            <a:endParaRPr lang="es-ES" dirty="0"/>
          </a:p>
          <a:p>
            <a:pPr marL="45720" lvl="0" indent="0" algn="just">
              <a:buNone/>
            </a:pPr>
            <a:r>
              <a:rPr lang="es-ES" sz="6700" dirty="0" smtClean="0">
                <a:solidFill>
                  <a:srgbClr val="00B0F0"/>
                </a:solidFill>
              </a:rPr>
              <a:t>Optimizar recursos y tiempos</a:t>
            </a:r>
          </a:p>
        </p:txBody>
      </p:sp>
    </p:spTree>
    <p:extLst>
      <p:ext uri="{BB962C8B-B14F-4D97-AF65-F5344CB8AC3E}">
        <p14:creationId xmlns:p14="http://schemas.microsoft.com/office/powerpoint/2010/main" val="28030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433</TotalTime>
  <Words>238</Words>
  <Application>Microsoft Office PowerPoint</Application>
  <PresentationFormat>Personalizado</PresentationFormat>
  <Paragraphs>62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</vt:lpstr>
      <vt:lpstr>Perspectiva</vt:lpstr>
      <vt:lpstr>III Jornada de LATINREV 27 de junio de 2019</vt:lpstr>
      <vt:lpstr>¿Qué hacemos?</vt:lpstr>
      <vt:lpstr>¿Quiénes lo hacemos?</vt:lpstr>
      <vt:lpstr>¿Quiénes lo hacemos?</vt:lpstr>
      <vt:lpstr>¿Cómo lo hacemos?</vt:lpstr>
      <vt:lpstr>¿Cuándo lo hacemos?</vt:lpstr>
      <vt:lpstr>¿Para qué lo hacemos?</vt:lpstr>
      <vt:lpstr>Dilemas y desafíos</vt:lpstr>
      <vt:lpstr>Dilemas y desafíos</vt:lpstr>
      <vt:lpstr>Dilemas y desafíos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LATINrev</dc:title>
  <dc:creator>Cristina Ruiz del Ferrier</dc:creator>
  <cp:lastModifiedBy>Cristina Ruiz del Ferrier</cp:lastModifiedBy>
  <cp:revision>32</cp:revision>
  <dcterms:created xsi:type="dcterms:W3CDTF">2018-06-26T16:37:41Z</dcterms:created>
  <dcterms:modified xsi:type="dcterms:W3CDTF">2019-07-22T13:53:57Z</dcterms:modified>
</cp:coreProperties>
</file>