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Source Code Pro" panose="020B0604020202020204" charset="0"/>
      <p:regular r:id="rId12"/>
      <p:bold r:id="rId13"/>
    </p:embeddedFont>
    <p:embeddedFont>
      <p:font typeface="Oswald" panose="020B0604020202020204" charset="0"/>
      <p:regular r:id="rId14"/>
      <p:bold r:id="rId15"/>
    </p:embeddedFont>
    <p:embeddedFont>
      <p:font typeface="Roboto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81910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9906c2731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9906c2731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9906c2731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9906c2731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9906c2731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9906c2731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9906c2731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9906c2731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9906c2731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9906c2731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99557b5e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99557b5e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9906c2731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9906c2731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99557b5e9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99557b5e9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vistas.ucr.ac.c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Estrategia de integración de plataformas científicas en la Universidad de Costa Rica: </a:t>
            </a:r>
            <a:r>
              <a:rPr lang="en" sz="3600">
                <a:solidFill>
                  <a:srgbClr val="CCCCCC"/>
                </a:solidFill>
              </a:rPr>
              <a:t>proyectos de investigación y publicaciones</a:t>
            </a:r>
            <a:endParaRPr sz="3600">
              <a:solidFill>
                <a:srgbClr val="CCCCCC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47910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Meilyn Garro Acón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</a:rPr>
              <a:t>Coordinadora de Repositorio Institucional, Universidad de Costa Rica</a:t>
            </a:r>
            <a:endParaRPr sz="120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Jorge Polanco Cortés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</a:rPr>
              <a:t>Coordinador de Portal de Revistas, Universidad de Costa Rica</a:t>
            </a:r>
            <a:endParaRPr sz="1200">
              <a:solidFill>
                <a:srgbClr val="999999"/>
              </a:solidFill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5576" y="3291680"/>
            <a:ext cx="3912603" cy="171757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/>
        </p:nvSpPr>
        <p:spPr>
          <a:xfrm>
            <a:off x="5970275" y="4648200"/>
            <a:ext cx="20346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66666"/>
                </a:solidFill>
                <a:latin typeface="Oswald"/>
                <a:ea typeface="Oswald"/>
                <a:cs typeface="Oswald"/>
                <a:sym typeface="Oswald"/>
              </a:rPr>
              <a:t>27 de junio de 2019, Quito, Ecuador</a:t>
            </a:r>
            <a:endParaRPr sz="1000">
              <a:solidFill>
                <a:srgbClr val="66666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Sobre Portal de Revistas de la Universidad de Costa Rica.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Sobre Repositorio Institucional Kérwá.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Sobre Sistema de Información y Gestión de proyectos, Programas y Actividades (SIGPRO).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Interconexión e integración de plataformas.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Otros servicios brindados en la Vicerrectoría de Investigación.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/>
          <p:nvPr/>
        </p:nvSpPr>
        <p:spPr>
          <a:xfrm>
            <a:off x="-14050" y="-78900"/>
            <a:ext cx="9144000" cy="13860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</a:rPr>
              <a:t>Sobre el Portal de Revistas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Datos: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51 revistas (48 revistas activas, 1 histórica y 2 en proceso de cierre)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Más de 25500 artículos publicados.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Procesos de normalización para personas autoras / secciones para cosecha / palabras clave / mejoras para indexación con Google Scholar.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Programa anual de capacitación de personas editoras.</a:t>
            </a: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7371600" y="4722600"/>
            <a:ext cx="1772400" cy="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https://revistas.ucr.ac.cr/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4625" y="246213"/>
            <a:ext cx="2114550" cy="8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8" cy="1299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63597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Sobre Repositorio Institucional Kérwá</a:t>
            </a:r>
            <a:endParaRPr>
              <a:solidFill>
                <a:srgbClr val="EFEFEF"/>
              </a:solidFill>
            </a:endParaRPr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Datos: 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Es repositorio institucional desde 2013.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Repositorio de tesis + Portal de revistas conectados.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8980 items</a:t>
            </a:r>
            <a:r>
              <a:rPr lang="en"/>
              <a:t> de Investigación, Docencia y Acción Social + </a:t>
            </a:r>
            <a:r>
              <a:rPr lang="en" b="1"/>
              <a:t>13614 items</a:t>
            </a:r>
            <a:r>
              <a:rPr lang="en"/>
              <a:t> del Portal de Revistas.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Autodepósito.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24488 autores</a:t>
            </a:r>
            <a:r>
              <a:rPr lang="en"/>
              <a:t> en el índice.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6452" y="204288"/>
            <a:ext cx="2882296" cy="99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Retos para la integración de datos</a:t>
            </a:r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Normalización de datos en la fuente (Portal de Revistas, repositorios especializados).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</a:pPr>
            <a:r>
              <a:rPr lang="en"/>
              <a:t>Nombres de autores.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</a:pPr>
            <a:r>
              <a:rPr lang="en"/>
              <a:t>Afiliación institucional.</a:t>
            </a:r>
            <a:endParaRPr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Roboto"/>
              <a:buChar char="○"/>
            </a:pPr>
            <a:r>
              <a:rPr lang="en"/>
              <a:t>Tipo de contribución.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Inclusión de metadatos completos.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Códigos de proyecto.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Fuentes de financiamiento.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Unidades académicas relacionadas.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Integración con otros servicios: </a:t>
            </a:r>
            <a:r>
              <a:rPr lang="en" sz="1800"/>
              <a:t>Sistema de Información y Gestión de proyectos, Programas y Actividades (SIGPRO)</a:t>
            </a:r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Herramienta institucional para la gestión de proyectos y actividades de investigación.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Normalización de datos: 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Autor.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Tutor de tesis.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Tipo documental.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Unidad de procedencia.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Código de proyecto.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Revista indexada.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4575"/>
            <a:ext cx="9143998" cy="41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Integración con otros servicios: </a:t>
            </a:r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Kímuk: Repositorio Nacional de Costa Rica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 Referencia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COAR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BASE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Otros servicios</a:t>
            </a:r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Capacitación y divulgación sobre temas de ciencia abierta / Promoción del auto-depósito en el repositorio.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Capacitación para editores para el correcto uso de OJS.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Integración del repositorio en otros procesos de gestión universitaria.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365</Words>
  <Application>Microsoft Office PowerPoint</Application>
  <PresentationFormat>Presentación en pantalla (16:9)</PresentationFormat>
  <Paragraphs>56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Source Code Pro</vt:lpstr>
      <vt:lpstr>Oswald</vt:lpstr>
      <vt:lpstr>Roboto</vt:lpstr>
      <vt:lpstr>Modern Writer</vt:lpstr>
      <vt:lpstr>Estrategia de integración de plataformas científicas en la Universidad de Costa Rica: proyectos de investigación y publicaciones </vt:lpstr>
      <vt:lpstr>Agenda</vt:lpstr>
      <vt:lpstr>Sobre el Portal de Revistas</vt:lpstr>
      <vt:lpstr>Sobre Repositorio Institucional Kérwá</vt:lpstr>
      <vt:lpstr>Retos para la integración de datos</vt:lpstr>
      <vt:lpstr>Integración con otros servicios: Sistema de Información y Gestión de proyectos, Programas y Actividades (SIGPRO)</vt:lpstr>
      <vt:lpstr>Presentación de PowerPoint</vt:lpstr>
      <vt:lpstr>Integración con otros servicios: </vt:lpstr>
      <vt:lpstr>Otros servicios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 de integración de plataformas científicas en la Universidad de Costa Rica: proyectos de investigación y publicaciones</dc:title>
  <dc:creator>María Cecilia Corda</dc:creator>
  <cp:lastModifiedBy>Cristina Ruiz del Ferrier</cp:lastModifiedBy>
  <cp:revision>2</cp:revision>
  <dcterms:modified xsi:type="dcterms:W3CDTF">2019-07-22T13:53:21Z</dcterms:modified>
</cp:coreProperties>
</file>